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9" r:id="rId2"/>
    <p:sldId id="280" r:id="rId3"/>
    <p:sldId id="266" r:id="rId4"/>
    <p:sldId id="282" r:id="rId5"/>
    <p:sldId id="283" r:id="rId6"/>
    <p:sldId id="275" r:id="rId7"/>
    <p:sldId id="284" r:id="rId8"/>
    <p:sldId id="277" r:id="rId9"/>
    <p:sldId id="278" r:id="rId10"/>
    <p:sldId id="276" r:id="rId11"/>
    <p:sldId id="27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2" autoAdjust="0"/>
    <p:restoredTop sz="84929" autoAdjust="0"/>
  </p:normalViewPr>
  <p:slideViewPr>
    <p:cSldViewPr snapToGrid="0" snapToObjects="1">
      <p:cViewPr varScale="1">
        <p:scale>
          <a:sx n="112" d="100"/>
          <a:sy n="112" d="100"/>
        </p:scale>
        <p:origin x="133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57C28-5867-4F58-B462-C3283BD169CA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4B041-C4F6-4D9B-8AE3-26124C073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982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png>
</file>

<file path=ppt/media/image13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34B42B-DC67-4FF5-9C8F-BB5E0D35A5F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5EA6A3-6110-4D0E-B293-8698C52C5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117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GS</a:t>
            </a:r>
            <a:r>
              <a:rPr lang="en-US" baseline="0" dirty="0" smtClean="0"/>
              <a:t> twice as fast a 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5EA6A3-6110-4D0E-B293-8698C52C59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316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SOR much slower than SLOR and ADI when </a:t>
            </a:r>
            <a:r>
              <a:rPr lang="en-US" dirty="0" err="1" smtClean="0"/>
              <a:t>unoptimized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5EA6A3-6110-4D0E-B293-8698C52C59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16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Tannehill book</a:t>
            </a:r>
            <a:r>
              <a:rPr lang="en-US" baseline="0" dirty="0" smtClean="0"/>
              <a:t> equation used to derive optimum over-relaxation factor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5EA6A3-6110-4D0E-B293-8698C52C59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778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847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2782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2782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755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new template.jpg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Computational Fluid Dynamics – ME 820</a:t>
            </a:r>
            <a:br>
              <a:rPr lang="en-US" sz="4000" dirty="0" smtClean="0"/>
            </a:br>
            <a:r>
              <a:rPr lang="en-US" sz="4000" dirty="0" smtClean="0"/>
              <a:t>Computer </a:t>
            </a:r>
            <a:r>
              <a:rPr lang="en-US" sz="4000" dirty="0" smtClean="0"/>
              <a:t>Project #1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Daniel </a:t>
            </a:r>
            <a:r>
              <a:rPr lang="en-US" dirty="0" smtClean="0"/>
              <a:t>Franken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26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Sink Term at Different Locations</a:t>
            </a:r>
            <a:endParaRPr lang="en-US" dirty="0"/>
          </a:p>
        </p:txBody>
      </p:sp>
      <p:pic>
        <p:nvPicPr>
          <p:cNvPr id="6" name="sourc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4970" y="1268382"/>
            <a:ext cx="7355543" cy="4903123"/>
          </a:xfrm>
        </p:spPr>
      </p:pic>
    </p:spTree>
    <p:extLst>
      <p:ext uri="{BB962C8B-B14F-4D97-AF65-F5344CB8AC3E}">
        <p14:creationId xmlns:p14="http://schemas.microsoft.com/office/powerpoint/2010/main" val="318999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327" y="2660928"/>
            <a:ext cx="8229600" cy="1143000"/>
          </a:xfrm>
        </p:spPr>
        <p:txBody>
          <a:bodyPr>
            <a:noAutofit/>
          </a:bodyPr>
          <a:lstStyle/>
          <a:p>
            <a:r>
              <a:rPr lang="en-US" sz="8000" dirty="0" smtClean="0"/>
              <a:t>Questions?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68795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91478"/>
            <a:ext cx="8229600" cy="25107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388" y="4002203"/>
            <a:ext cx="2617223" cy="193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86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348478"/>
            <a:ext cx="8229600" cy="1143000"/>
          </a:xfrm>
        </p:spPr>
        <p:txBody>
          <a:bodyPr/>
          <a:lstStyle/>
          <a:p>
            <a:r>
              <a:rPr lang="en-US" dirty="0" smtClean="0"/>
              <a:t>Initial Conditions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2840"/>
            <a:ext cx="4412993" cy="294112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381" y="1460016"/>
            <a:ext cx="3241964" cy="21613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5893" y="3589862"/>
            <a:ext cx="3347452" cy="23019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78321" y="3128608"/>
            <a:ext cx="483649" cy="332509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5078321" y="3461117"/>
            <a:ext cx="68013" cy="309838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561970" y="3458059"/>
            <a:ext cx="2176423" cy="312896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78572" y="4982673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17 X 25 Mesh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661695" y="5772958"/>
            <a:ext cx="1689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161 X 241 Mesh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56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Small Mesh Error Comparison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5082" r="6421"/>
          <a:stretch/>
        </p:blipFill>
        <p:spPr>
          <a:xfrm>
            <a:off x="4118161" y="1885949"/>
            <a:ext cx="404061" cy="32702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9106" y="1881470"/>
            <a:ext cx="4751106" cy="3267183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1698" y="1728349"/>
            <a:ext cx="5250796" cy="361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23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Small Mesh Error Comparison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5082" r="6421"/>
          <a:stretch/>
        </p:blipFill>
        <p:spPr>
          <a:xfrm>
            <a:off x="4118161" y="1885949"/>
            <a:ext cx="404061" cy="32702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9106" y="1881470"/>
            <a:ext cx="4751106" cy="32671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0191" y="1728445"/>
            <a:ext cx="5196158" cy="35732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986428" y="5200586"/>
            <a:ext cx="2117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dirty="0" smtClean="0"/>
              <a:t> = 1.24 for all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548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Small Mesh Error </a:t>
            </a:r>
            <a:r>
              <a:rPr lang="en-US" dirty="0" smtClean="0"/>
              <a:t>Comparison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0540" y="1246910"/>
            <a:ext cx="4901017" cy="33702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1140" y="1262024"/>
            <a:ext cx="4901016" cy="33702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40616" y="5015920"/>
            <a:ext cx="2117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dirty="0" smtClean="0"/>
              <a:t> = 1.24 for all cases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64704" y="4933613"/>
            <a:ext cx="3922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Symbol" panose="05050102010706020507" pitchFamily="18" charset="2"/>
              <a:buChar char="w"/>
            </a:pPr>
            <a:r>
              <a:rPr lang="en-US" dirty="0" smtClean="0"/>
              <a:t>Optimized</a:t>
            </a:r>
          </a:p>
          <a:p>
            <a:pPr algn="ctr"/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Young</a:t>
            </a:r>
            <a:r>
              <a:rPr lang="en-US" dirty="0" smtClean="0">
                <a:sym typeface="Symbol" panose="05050102010706020507" pitchFamily="18" charset="2"/>
              </a:rPr>
              <a:t>=1.7281</a:t>
            </a:r>
            <a:endParaRPr lang="en-US" dirty="0" smtClean="0"/>
          </a:p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SOR</a:t>
            </a:r>
            <a:r>
              <a:rPr lang="en-US" dirty="0" smtClean="0">
                <a:sym typeface="Symbol" panose="05050102010706020507" pitchFamily="18" charset="2"/>
              </a:rPr>
              <a:t>=1.725,</a:t>
            </a:r>
            <a:r>
              <a:rPr lang="en-US" baseline="-25000" dirty="0" smtClean="0">
                <a:sym typeface="Symbol" panose="05050102010706020507" pitchFamily="18" charset="2"/>
              </a:rPr>
              <a:t> </a:t>
            </a:r>
            <a:r>
              <a:rPr lang="en-US" dirty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SLOR</a:t>
            </a:r>
            <a:r>
              <a:rPr lang="en-US" dirty="0" smtClean="0">
                <a:sym typeface="Symbol" panose="05050102010706020507" pitchFamily="18" charset="2"/>
              </a:rPr>
              <a:t>=1.2563, </a:t>
            </a:r>
            <a:r>
              <a:rPr lang="en-US" baseline="-25000" dirty="0" smtClean="0">
                <a:sym typeface="Symbol" panose="05050102010706020507" pitchFamily="18" charset="2"/>
              </a:rPr>
              <a:t>ADI</a:t>
            </a:r>
            <a:r>
              <a:rPr lang="en-US" dirty="0" smtClean="0">
                <a:sym typeface="Symbol" panose="05050102010706020507" pitchFamily="18" charset="2"/>
              </a:rPr>
              <a:t>=1.295</a:t>
            </a: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609" y="4607794"/>
            <a:ext cx="1628775" cy="2762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5752" y="4607794"/>
            <a:ext cx="1590675" cy="3905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68041" y="5856943"/>
            <a:ext cx="8900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[1] Young</a:t>
            </a:r>
            <a:r>
              <a:rPr lang="en-US" sz="1100" dirty="0"/>
              <a:t>, D. (1954). </a:t>
            </a:r>
            <a:r>
              <a:rPr lang="en-US" sz="1100" i="1" dirty="0"/>
              <a:t>Iterative methods for solving partial difference equations of elliptic type</a:t>
            </a:r>
            <a:r>
              <a:rPr lang="en-US" sz="1100" dirty="0"/>
              <a:t>. College Park, Md.: Dept. of Mathematics, Univ. of Maryland.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85774" y="4639948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[1]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1102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Mesh Error Comparison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71502" y="1245208"/>
            <a:ext cx="5135602" cy="37354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450" y="1260321"/>
            <a:ext cx="5432092" cy="37354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64704" y="4933613"/>
            <a:ext cx="3922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Symbol" panose="05050102010706020507" pitchFamily="18" charset="2"/>
              <a:buChar char="w"/>
            </a:pPr>
            <a:r>
              <a:rPr lang="en-US" dirty="0" smtClean="0"/>
              <a:t>Optimized</a:t>
            </a:r>
          </a:p>
          <a:p>
            <a:pPr algn="ctr"/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Young</a:t>
            </a:r>
            <a:r>
              <a:rPr lang="en-US" dirty="0" smtClean="0">
                <a:sym typeface="Symbol" panose="05050102010706020507" pitchFamily="18" charset="2"/>
              </a:rPr>
              <a:t>=1.7281</a:t>
            </a:r>
            <a:endParaRPr lang="en-US" dirty="0" smtClean="0"/>
          </a:p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SOR</a:t>
            </a:r>
            <a:r>
              <a:rPr lang="en-US" dirty="0" smtClean="0">
                <a:sym typeface="Symbol" panose="05050102010706020507" pitchFamily="18" charset="2"/>
              </a:rPr>
              <a:t>=1.725,</a:t>
            </a:r>
            <a:r>
              <a:rPr lang="en-US" baseline="-25000" dirty="0" smtClean="0">
                <a:sym typeface="Symbol" panose="05050102010706020507" pitchFamily="18" charset="2"/>
              </a:rPr>
              <a:t> </a:t>
            </a:r>
            <a:r>
              <a:rPr lang="en-US" dirty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SLOR</a:t>
            </a:r>
            <a:r>
              <a:rPr lang="en-US" dirty="0" smtClean="0">
                <a:sym typeface="Symbol" panose="05050102010706020507" pitchFamily="18" charset="2"/>
              </a:rPr>
              <a:t>=1.2563, </a:t>
            </a:r>
            <a:r>
              <a:rPr lang="en-US" baseline="-25000" dirty="0" smtClean="0">
                <a:sym typeface="Symbol" panose="05050102010706020507" pitchFamily="18" charset="2"/>
              </a:rPr>
              <a:t>ADI</a:t>
            </a:r>
            <a:r>
              <a:rPr lang="en-US" dirty="0" smtClean="0">
                <a:sym typeface="Symbol" panose="05050102010706020507" pitchFamily="18" charset="2"/>
              </a:rPr>
              <a:t>=1.295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40513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Wall Through Middle BC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1194" y="1600200"/>
            <a:ext cx="6581611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98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Slotted Wall BC at Different </a:t>
            </a:r>
            <a:r>
              <a:rPr lang="en-US" dirty="0"/>
              <a:t>L</a:t>
            </a:r>
            <a:r>
              <a:rPr lang="en-US" dirty="0" smtClean="0"/>
              <a:t>ocations</a:t>
            </a:r>
            <a:endParaRPr lang="en-US" dirty="0"/>
          </a:p>
        </p:txBody>
      </p:sp>
      <p:pic>
        <p:nvPicPr>
          <p:cNvPr id="4" name="slo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6338" y="1433945"/>
            <a:ext cx="6789737" cy="4525963"/>
          </a:xfrm>
        </p:spPr>
      </p:pic>
    </p:spTree>
    <p:extLst>
      <p:ext uri="{BB962C8B-B14F-4D97-AF65-F5344CB8AC3E}">
        <p14:creationId xmlns:p14="http://schemas.microsoft.com/office/powerpoint/2010/main" val="407087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5503</TotalTime>
  <Words>153</Words>
  <Application>Microsoft Office PowerPoint</Application>
  <PresentationFormat>On-screen Show (4:3)</PresentationFormat>
  <Paragraphs>30</Paragraphs>
  <Slides>11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Symbol</vt:lpstr>
      <vt:lpstr>Office Theme</vt:lpstr>
      <vt:lpstr>Computational Fluid Dynamics – ME 820 Computer Project #1 </vt:lpstr>
      <vt:lpstr>Problem Statement</vt:lpstr>
      <vt:lpstr>Initial Conditions</vt:lpstr>
      <vt:lpstr>Small Mesh Error Comparison</vt:lpstr>
      <vt:lpstr>Small Mesh Error Comparison</vt:lpstr>
      <vt:lpstr>Small Mesh Error Comparison</vt:lpstr>
      <vt:lpstr>Large Mesh Error Comparison</vt:lpstr>
      <vt:lpstr>Wall Through Middle BC</vt:lpstr>
      <vt:lpstr>Slotted Wall BC at Different Locations</vt:lpstr>
      <vt:lpstr>Sink Term at Different Locations</vt:lpstr>
      <vt:lpstr>Questions?</vt:lpstr>
    </vt:vector>
  </TitlesOfParts>
  <Company>Kansas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Daniel Franken</dc:creator>
  <cp:lastModifiedBy>Daniel Franken</cp:lastModifiedBy>
  <cp:revision>82</cp:revision>
  <dcterms:created xsi:type="dcterms:W3CDTF">2011-05-09T20:00:01Z</dcterms:created>
  <dcterms:modified xsi:type="dcterms:W3CDTF">2018-04-05T20:24:06Z</dcterms:modified>
</cp:coreProperties>
</file>